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262" r:id="rId2"/>
    <p:sldId id="263" r:id="rId3"/>
    <p:sldId id="325" r:id="rId4"/>
    <p:sldId id="326" r:id="rId5"/>
    <p:sldId id="327" r:id="rId6"/>
    <p:sldId id="334" r:id="rId7"/>
    <p:sldId id="329" r:id="rId8"/>
    <p:sldId id="294" r:id="rId9"/>
    <p:sldId id="271" r:id="rId10"/>
    <p:sldId id="320" r:id="rId11"/>
    <p:sldId id="323" r:id="rId12"/>
    <p:sldId id="336" r:id="rId13"/>
    <p:sldId id="324" r:id="rId14"/>
    <p:sldId id="322" r:id="rId15"/>
    <p:sldId id="283" r:id="rId16"/>
    <p:sldId id="270" r:id="rId17"/>
    <p:sldId id="296" r:id="rId18"/>
    <p:sldId id="335" r:id="rId19"/>
    <p:sldId id="295" r:id="rId20"/>
    <p:sldId id="338" r:id="rId21"/>
    <p:sldId id="269" r:id="rId22"/>
    <p:sldId id="272" r:id="rId23"/>
    <p:sldId id="321" r:id="rId24"/>
    <p:sldId id="266" r:id="rId25"/>
    <p:sldId id="284" r:id="rId26"/>
    <p:sldId id="285" r:id="rId27"/>
    <p:sldId id="273" r:id="rId28"/>
    <p:sldId id="274" r:id="rId29"/>
    <p:sldId id="264" r:id="rId30"/>
    <p:sldId id="281" r:id="rId31"/>
    <p:sldId id="333" r:id="rId32"/>
    <p:sldId id="268" r:id="rId33"/>
    <p:sldId id="282" r:id="rId34"/>
    <p:sldId id="267" r:id="rId35"/>
    <p:sldId id="291" r:id="rId36"/>
    <p:sldId id="292" r:id="rId37"/>
    <p:sldId id="331" r:id="rId38"/>
    <p:sldId id="332" r:id="rId39"/>
    <p:sldId id="319" r:id="rId40"/>
    <p:sldId id="275" r:id="rId41"/>
    <p:sldId id="287" r:id="rId42"/>
    <p:sldId id="288" r:id="rId43"/>
    <p:sldId id="297" r:id="rId44"/>
    <p:sldId id="298" r:id="rId45"/>
    <p:sldId id="289" r:id="rId46"/>
    <p:sldId id="278" r:id="rId47"/>
    <p:sldId id="27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328A7-D403-4841-BCC5-617997EF0B9A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AC2CA-CCB4-F343-A9CF-8A0B4707948A}" v="326" dt="2025-05-20T06:02:52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90476"/>
  </p:normalViewPr>
  <p:slideViewPr>
    <p:cSldViewPr snapToGrid="0">
      <p:cViewPr varScale="1">
        <p:scale>
          <a:sx n="97" d="100"/>
          <a:sy n="97" d="100"/>
        </p:scale>
        <p:origin x="752" y="184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custSel addSld delSld modSld sldOrd modSection">
      <pc:chgData name="Sonia Tara Hegde" userId="d93a2558-a889-4521-bcb4-6ed3fce9e012" providerId="ADAL" clId="{641AC2CA-CCB4-F343-A9CF-8A0B4707948A}" dt="2025-05-20T06:02:52.430" v="1565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  <pc:spChg chg="mod">
          <ac:chgData name="Sonia Tara Hegde" userId="d93a2558-a889-4521-bcb4-6ed3fce9e012" providerId="ADAL" clId="{641AC2CA-CCB4-F343-A9CF-8A0B4707948A}" dt="2025-05-19T18:12:23.921" v="46" actId="20577"/>
          <ac:spMkLst>
            <pc:docMk/>
            <pc:sldMk cId="2019742042" sldId="263"/>
            <ac:spMk id="2" creationId="{C483C6ED-7753-E4DA-1687-6B1D515816BB}"/>
          </ac:spMkLst>
        </pc:spChg>
      </pc:sldChg>
      <pc:sldChg chg="modSp mod">
        <pc:chgData name="Sonia Tara Hegde" userId="d93a2558-a889-4521-bcb4-6ed3fce9e012" providerId="ADAL" clId="{641AC2CA-CCB4-F343-A9CF-8A0B4707948A}" dt="2025-05-19T22:17:21.214" v="985" actId="20577"/>
        <pc:sldMkLst>
          <pc:docMk/>
          <pc:sldMk cId="3474297192" sldId="264"/>
        </pc:sldMkLst>
        <pc:spChg chg="mod">
          <ac:chgData name="Sonia Tara Hegde" userId="d93a2558-a889-4521-bcb4-6ed3fce9e012" providerId="ADAL" clId="{641AC2CA-CCB4-F343-A9CF-8A0B4707948A}" dt="2025-05-19T22:17:21.214" v="985" actId="20577"/>
          <ac:spMkLst>
            <pc:docMk/>
            <pc:sldMk cId="3474297192" sldId="264"/>
            <ac:spMk id="2" creationId="{62FE9611-5F64-6980-1A37-68047464FF8E}"/>
          </ac:spMkLst>
        </pc:spChg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  <pc:spChg chg="mod">
          <ac:chgData name="Sonia Tara Hegde" userId="d93a2558-a889-4521-bcb4-6ed3fce9e012" providerId="ADAL" clId="{641AC2CA-CCB4-F343-A9CF-8A0B4707948A}" dt="2025-05-19T22:10:47.741" v="917" actId="20577"/>
          <ac:spMkLst>
            <pc:docMk/>
            <pc:sldMk cId="4147780259" sldId="266"/>
            <ac:spMk id="3" creationId="{217215B8-B387-F27E-D2DB-FF217B4BF2CC}"/>
          </ac:spMkLst>
        </pc:spChg>
      </pc:sldChg>
      <pc:sldChg chg="modSp mod">
        <pc:chgData name="Sonia Tara Hegde" userId="d93a2558-a889-4521-bcb4-6ed3fce9e012" providerId="ADAL" clId="{641AC2CA-CCB4-F343-A9CF-8A0B4707948A}" dt="2025-05-19T22:18:28.143" v="986" actId="14100"/>
        <pc:sldMkLst>
          <pc:docMk/>
          <pc:sldMk cId="2711141833" sldId="268"/>
        </pc:sldMkLst>
        <pc:spChg chg="mod">
          <ac:chgData name="Sonia Tara Hegde" userId="d93a2558-a889-4521-bcb4-6ed3fce9e012" providerId="ADAL" clId="{641AC2CA-CCB4-F343-A9CF-8A0B4707948A}" dt="2025-05-19T22:18:28.143" v="986" actId="14100"/>
          <ac:spMkLst>
            <pc:docMk/>
            <pc:sldMk cId="2711141833" sldId="268"/>
            <ac:spMk id="3" creationId="{DE731459-07C7-12DD-5855-E329A4607745}"/>
          </ac:spMkLst>
        </pc:spChg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  <pc:spChg chg="mod">
          <ac:chgData name="Sonia Tara Hegde" userId="d93a2558-a889-4521-bcb4-6ed3fce9e012" providerId="ADAL" clId="{641AC2CA-CCB4-F343-A9CF-8A0B4707948A}" dt="2025-05-19T22:04:13.316" v="806" actId="113"/>
          <ac:spMkLst>
            <pc:docMk/>
            <pc:sldMk cId="2499460883" sldId="269"/>
            <ac:spMk id="3" creationId="{5BA19039-F15D-ABAA-5E03-A92698A57F2B}"/>
          </ac:spMkLst>
        </pc:spChg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  <pc:spChg chg="mod">
          <ac:chgData name="Sonia Tara Hegde" userId="d93a2558-a889-4521-bcb4-6ed3fce9e012" providerId="ADAL" clId="{641AC2CA-CCB4-F343-A9CF-8A0B4707948A}" dt="2025-05-19T21:56:37.233" v="777" actId="207"/>
          <ac:spMkLst>
            <pc:docMk/>
            <pc:sldMk cId="1234010339" sldId="270"/>
            <ac:spMk id="3" creationId="{7E18115C-D83D-A7B4-1C0B-EF6626D690B3}"/>
          </ac:spMkLst>
        </pc:spChg>
      </pc:sldChg>
      <pc:sldChg chg="addSp delSp modSp mod modAnim">
        <pc:chgData name="Sonia Tara Hegde" userId="d93a2558-a889-4521-bcb4-6ed3fce9e012" providerId="ADAL" clId="{641AC2CA-CCB4-F343-A9CF-8A0B4707948A}" dt="2025-05-19T21:53:09.572" v="764"/>
        <pc:sldMkLst>
          <pc:docMk/>
          <pc:sldMk cId="333902903" sldId="271"/>
        </pc:sldMkLst>
        <pc:spChg chg="mod">
          <ac:chgData name="Sonia Tara Hegde" userId="d93a2558-a889-4521-bcb4-6ed3fce9e012" providerId="ADAL" clId="{641AC2CA-CCB4-F343-A9CF-8A0B4707948A}" dt="2025-05-19T21:35:23.889" v="465" actId="20577"/>
          <ac:spMkLst>
            <pc:docMk/>
            <pc:sldMk cId="333902903" sldId="271"/>
            <ac:spMk id="2" creationId="{4566F2D0-AD2B-AFC8-8DF1-D87539AFCC86}"/>
          </ac:spMkLst>
        </pc:spChg>
        <pc:spChg chg="add mod">
          <ac:chgData name="Sonia Tara Hegde" userId="d93a2558-a889-4521-bcb4-6ed3fce9e012" providerId="ADAL" clId="{641AC2CA-CCB4-F343-A9CF-8A0B4707948A}" dt="2025-05-19T17:01:30.184" v="24" actId="2085"/>
          <ac:spMkLst>
            <pc:docMk/>
            <pc:sldMk cId="333902903" sldId="271"/>
            <ac:spMk id="3" creationId="{DD5FF058-C3E8-7410-27BB-A8D1A41DCD46}"/>
          </ac:spMkLst>
        </pc:spChg>
        <pc:spChg chg="add mod">
          <ac:chgData name="Sonia Tara Hegde" userId="d93a2558-a889-4521-bcb4-6ed3fce9e012" providerId="ADAL" clId="{641AC2CA-CCB4-F343-A9CF-8A0B4707948A}" dt="2025-05-19T17:02:00.824" v="44" actId="20577"/>
          <ac:spMkLst>
            <pc:docMk/>
            <pc:sldMk cId="333902903" sldId="271"/>
            <ac:spMk id="5" creationId="{B52349E3-B2EA-8C9E-E85C-4832F23E1119}"/>
          </ac:spMkLst>
        </pc:spChg>
        <pc:spChg chg="add del mod">
          <ac:chgData name="Sonia Tara Hegde" userId="d93a2558-a889-4521-bcb4-6ed3fce9e012" providerId="ADAL" clId="{641AC2CA-CCB4-F343-A9CF-8A0B4707948A}" dt="2025-05-19T21:34:39.373" v="455" actId="478"/>
          <ac:spMkLst>
            <pc:docMk/>
            <pc:sldMk cId="333902903" sldId="271"/>
            <ac:spMk id="6" creationId="{ADCC1793-6B1F-4728-3FC8-6555D4AEC1D9}"/>
          </ac:spMkLst>
        </pc:spChg>
        <pc:spChg chg="mod">
          <ac:chgData name="Sonia Tara Hegde" userId="d93a2558-a889-4521-bcb4-6ed3fce9e012" providerId="ADAL" clId="{641AC2CA-CCB4-F343-A9CF-8A0B4707948A}" dt="2025-05-19T21:38:53.023" v="653" actId="207"/>
          <ac:spMkLst>
            <pc:docMk/>
            <pc:sldMk cId="333902903" sldId="271"/>
            <ac:spMk id="7" creationId="{68B1027E-4279-35A3-781C-3335E45B1420}"/>
          </ac:spMkLst>
        </pc:spChg>
        <pc:spChg chg="mod">
          <ac:chgData name="Sonia Tara Hegde" userId="d93a2558-a889-4521-bcb4-6ed3fce9e012" providerId="ADAL" clId="{641AC2CA-CCB4-F343-A9CF-8A0B4707948A}" dt="2025-05-19T21:39:08.853" v="657" actId="207"/>
          <ac:spMkLst>
            <pc:docMk/>
            <pc:sldMk cId="333902903" sldId="271"/>
            <ac:spMk id="8" creationId="{1ECE6102-EFE1-92E5-00AE-49F98465A767}"/>
          </ac:spMkLst>
        </pc:spChg>
        <pc:spChg chg="mod">
          <ac:chgData name="Sonia Tara Hegde" userId="d93a2558-a889-4521-bcb4-6ed3fce9e012" providerId="ADAL" clId="{641AC2CA-CCB4-F343-A9CF-8A0B4707948A}" dt="2025-05-19T21:39:02.804" v="656" actId="207"/>
          <ac:spMkLst>
            <pc:docMk/>
            <pc:sldMk cId="333902903" sldId="271"/>
            <ac:spMk id="9" creationId="{EC48C7C2-9BD3-F2D8-20F5-78E7A77A94C5}"/>
          </ac:spMkLst>
        </pc:spChg>
        <pc:spChg chg="mod">
          <ac:chgData name="Sonia Tara Hegde" userId="d93a2558-a889-4521-bcb4-6ed3fce9e012" providerId="ADAL" clId="{641AC2CA-CCB4-F343-A9CF-8A0B4707948A}" dt="2025-05-19T21:39:16.107" v="658" actId="207"/>
          <ac:spMkLst>
            <pc:docMk/>
            <pc:sldMk cId="333902903" sldId="271"/>
            <ac:spMk id="22" creationId="{C316CA9C-EED4-507C-F1F3-004C27DA1276}"/>
          </ac:spMkLst>
        </pc:spChg>
        <pc:cxnChg chg="add mod">
          <ac:chgData name="Sonia Tara Hegde" userId="d93a2558-a889-4521-bcb4-6ed3fce9e012" providerId="ADAL" clId="{641AC2CA-CCB4-F343-A9CF-8A0B4707948A}" dt="2025-05-19T17:01:47.698" v="27" actId="1037"/>
          <ac:cxnSpMkLst>
            <pc:docMk/>
            <pc:sldMk cId="333902903" sldId="271"/>
            <ac:cxnSpMk id="4" creationId="{A49B3FCD-E663-E162-45E3-DA2BA8FE90E2}"/>
          </ac:cxnSpMkLst>
        </pc:cxnChg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  <pc:spChg chg="mod">
          <ac:chgData name="Sonia Tara Hegde" userId="d93a2558-a889-4521-bcb4-6ed3fce9e012" providerId="ADAL" clId="{641AC2CA-CCB4-F343-A9CF-8A0B4707948A}" dt="2025-05-19T22:06:28.338" v="880" actId="20577"/>
          <ac:spMkLst>
            <pc:docMk/>
            <pc:sldMk cId="1858928349" sldId="272"/>
            <ac:spMk id="3" creationId="{680D674F-402A-E325-8EC9-988341704793}"/>
          </ac:spMkLst>
        </pc:spChg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  <pc:spChg chg="mod">
          <ac:chgData name="Sonia Tara Hegde" userId="d93a2558-a889-4521-bcb4-6ed3fce9e012" providerId="ADAL" clId="{641AC2CA-CCB4-F343-A9CF-8A0B4707948A}" dt="2025-05-19T22:15:08.001" v="945" actId="255"/>
          <ac:spMkLst>
            <pc:docMk/>
            <pc:sldMk cId="1133513415" sldId="273"/>
            <ac:spMk id="3" creationId="{A9F42A3C-FF13-E3B4-82C6-9E7C8F2E1DB9}"/>
          </ac:spMkLst>
        </pc:spChg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  <pc:spChg chg="mod">
          <ac:chgData name="Sonia Tara Hegde" userId="d93a2558-a889-4521-bcb4-6ed3fce9e012" providerId="ADAL" clId="{641AC2CA-CCB4-F343-A9CF-8A0B4707948A}" dt="2025-05-19T22:15:39.070" v="948" actId="12"/>
          <ac:spMkLst>
            <pc:docMk/>
            <pc:sldMk cId="867732686" sldId="274"/>
            <ac:spMk id="3" creationId="{13456D0C-E213-625D-E32F-D85C34A48102}"/>
          </ac:spMkLst>
        </pc:spChg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  <pc:spChg chg="mod">
          <ac:chgData name="Sonia Tara Hegde" userId="d93a2558-a889-4521-bcb4-6ed3fce9e012" providerId="ADAL" clId="{641AC2CA-CCB4-F343-A9CF-8A0B4707948A}" dt="2025-05-19T22:55:16.082" v="1498" actId="20577"/>
          <ac:spMkLst>
            <pc:docMk/>
            <pc:sldMk cId="741558308" sldId="275"/>
            <ac:spMk id="3" creationId="{C2B61ED9-6A59-A37F-5B99-4EDAF0F316D2}"/>
          </ac:spMkLst>
        </pc:spChg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  <pc:spChg chg="mod">
          <ac:chgData name="Sonia Tara Hegde" userId="d93a2558-a889-4521-bcb4-6ed3fce9e012" providerId="ADAL" clId="{641AC2CA-CCB4-F343-A9CF-8A0B4707948A}" dt="2025-05-19T22:54:47.460" v="1485" actId="1036"/>
          <ac:spMkLst>
            <pc:docMk/>
            <pc:sldMk cId="4130699570" sldId="278"/>
            <ac:spMk id="8" creationId="{AEFF6863-FE8F-6B7F-56D2-631B749BDEB8}"/>
          </ac:spMkLst>
        </pc:spChg>
        <pc:picChg chg="mod">
          <ac:chgData name="Sonia Tara Hegde" userId="d93a2558-a889-4521-bcb4-6ed3fce9e012" providerId="ADAL" clId="{641AC2CA-CCB4-F343-A9CF-8A0B4707948A}" dt="2025-05-19T22:55:32.414" v="1499" actId="1076"/>
          <ac:picMkLst>
            <pc:docMk/>
            <pc:sldMk cId="4130699570" sldId="278"/>
            <ac:picMk id="6" creationId="{86101ACD-41BE-840C-D5A8-F13E1994E62A}"/>
          </ac:picMkLst>
        </pc:picChg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  <pc:spChg chg="mod">
          <ac:chgData name="Sonia Tara Hegde" userId="d93a2558-a889-4521-bcb4-6ed3fce9e012" providerId="ADAL" clId="{641AC2CA-CCB4-F343-A9CF-8A0B4707948A}" dt="2025-05-19T22:55:48.150" v="1513" actId="20577"/>
          <ac:spMkLst>
            <pc:docMk/>
            <pc:sldMk cId="797281096" sldId="279"/>
            <ac:spMk id="3" creationId="{F3AB0370-D76D-94A1-1BD4-5A1D8599A28A}"/>
          </ac:spMkLst>
        </pc:spChg>
      </pc:sldChg>
      <pc:sldChg chg="modSp mod">
        <pc:chgData name="Sonia Tara Hegde" userId="d93a2558-a889-4521-bcb4-6ed3fce9e012" providerId="ADAL" clId="{641AC2CA-CCB4-F343-A9CF-8A0B4707948A}" dt="2025-05-19T22:19:52.023" v="987" actId="14100"/>
        <pc:sldMkLst>
          <pc:docMk/>
          <pc:sldMk cId="448242425" sldId="282"/>
        </pc:sldMkLst>
        <pc:picChg chg="mod">
          <ac:chgData name="Sonia Tara Hegde" userId="d93a2558-a889-4521-bcb4-6ed3fce9e012" providerId="ADAL" clId="{641AC2CA-CCB4-F343-A9CF-8A0B4707948A}" dt="2025-05-19T22:19:52.023" v="987" actId="14100"/>
          <ac:picMkLst>
            <pc:docMk/>
            <pc:sldMk cId="448242425" sldId="282"/>
            <ac:picMk id="10" creationId="{2594A6BC-8974-D012-32A8-DD842FF79189}"/>
          </ac:picMkLst>
        </pc:picChg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  <pc:spChg chg="mod">
          <ac:chgData name="Sonia Tara Hegde" userId="d93a2558-a889-4521-bcb4-6ed3fce9e012" providerId="ADAL" clId="{641AC2CA-CCB4-F343-A9CF-8A0B4707948A}" dt="2025-05-19T21:41:14.426" v="673" actId="255"/>
          <ac:spMkLst>
            <pc:docMk/>
            <pc:sldMk cId="332812018" sldId="283"/>
            <ac:spMk id="2" creationId="{7CD97E21-5346-3456-7453-A5AF6940F53F}"/>
          </ac:spMkLst>
        </pc:spChg>
        <pc:spChg chg="mod">
          <ac:chgData name="Sonia Tara Hegde" userId="d93a2558-a889-4521-bcb4-6ed3fce9e012" providerId="ADAL" clId="{641AC2CA-CCB4-F343-A9CF-8A0B4707948A}" dt="2025-05-19T18:33:16.691" v="383" actId="20577"/>
          <ac:spMkLst>
            <pc:docMk/>
            <pc:sldMk cId="332812018" sldId="283"/>
            <ac:spMk id="3" creationId="{D5FF9293-818E-6310-2486-D2A5E0941D04}"/>
          </ac:spMkLst>
        </pc:spChg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  <pc:spChg chg="mod">
          <ac:chgData name="Sonia Tara Hegde" userId="d93a2558-a889-4521-bcb4-6ed3fce9e012" providerId="ADAL" clId="{641AC2CA-CCB4-F343-A9CF-8A0B4707948A}" dt="2025-05-19T22:11:41.098" v="929" actId="20577"/>
          <ac:spMkLst>
            <pc:docMk/>
            <pc:sldMk cId="1871185235" sldId="284"/>
            <ac:spMk id="3" creationId="{08A318CC-A8DB-8D4F-C68D-722A9B57ABD9}"/>
          </ac:spMkLst>
        </pc:spChg>
      </pc:sldChg>
      <pc:sldChg chg="modSp mod">
        <pc:chgData name="Sonia Tara Hegde" userId="d93a2558-a889-4521-bcb4-6ed3fce9e012" providerId="ADAL" clId="{641AC2CA-CCB4-F343-A9CF-8A0B4707948A}" dt="2025-05-19T22:12:33.555" v="934" actId="1076"/>
        <pc:sldMkLst>
          <pc:docMk/>
          <pc:sldMk cId="4014740805" sldId="285"/>
        </pc:sldMkLst>
        <pc:spChg chg="mod">
          <ac:chgData name="Sonia Tara Hegde" userId="d93a2558-a889-4521-bcb4-6ed3fce9e012" providerId="ADAL" clId="{641AC2CA-CCB4-F343-A9CF-8A0B4707948A}" dt="2025-05-19T22:12:26.387" v="933" actId="20577"/>
          <ac:spMkLst>
            <pc:docMk/>
            <pc:sldMk cId="4014740805" sldId="285"/>
            <ac:spMk id="6" creationId="{25C204A9-C49C-3058-523F-28A0600A7E84}"/>
          </ac:spMkLst>
        </pc:spChg>
        <pc:spChg chg="mod">
          <ac:chgData name="Sonia Tara Hegde" userId="d93a2558-a889-4521-bcb4-6ed3fce9e012" providerId="ADAL" clId="{641AC2CA-CCB4-F343-A9CF-8A0B4707948A}" dt="2025-05-19T22:12:33.555" v="934" actId="1076"/>
          <ac:spMkLst>
            <pc:docMk/>
            <pc:sldMk cId="4014740805" sldId="285"/>
            <ac:spMk id="13" creationId="{F3DF26E8-C003-22D1-ACE3-C7342FF85CE0}"/>
          </ac:spMkLst>
        </pc:spChg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  <pc:spChg chg="mod">
          <ac:chgData name="Sonia Tara Hegde" userId="d93a2558-a889-4521-bcb4-6ed3fce9e012" providerId="ADAL" clId="{641AC2CA-CCB4-F343-A9CF-8A0B4707948A}" dt="2025-05-19T22:50:10.890" v="1356" actId="255"/>
          <ac:spMkLst>
            <pc:docMk/>
            <pc:sldMk cId="1461107896" sldId="287"/>
            <ac:spMk id="3" creationId="{B9115A41-D338-D1F2-DAB7-7EB406DF7F86}"/>
          </ac:spMkLst>
        </pc:spChg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  <pc:spChg chg="mod">
          <ac:chgData name="Sonia Tara Hegde" userId="d93a2558-a889-4521-bcb4-6ed3fce9e012" providerId="ADAL" clId="{641AC2CA-CCB4-F343-A9CF-8A0B4707948A}" dt="2025-05-19T22:50:25.326" v="1361" actId="1035"/>
          <ac:spMkLst>
            <pc:docMk/>
            <pc:sldMk cId="3370676167" sldId="288"/>
            <ac:spMk id="3" creationId="{0F1549E6-00AF-2CF0-9CB1-C85FB5A207C2}"/>
          </ac:spMkLst>
        </pc:spChg>
      </pc:sldChg>
      <pc:sldChg chg="modSp mod">
        <pc:chgData name="Sonia Tara Hegde" userId="d93a2558-a889-4521-bcb4-6ed3fce9e012" providerId="ADAL" clId="{641AC2CA-CCB4-F343-A9CF-8A0B4707948A}" dt="2025-05-19T22:53:11.357" v="1410" actId="1076"/>
        <pc:sldMkLst>
          <pc:docMk/>
          <pc:sldMk cId="2890351887" sldId="289"/>
        </pc:sldMkLst>
        <pc:spChg chg="mod">
          <ac:chgData name="Sonia Tara Hegde" userId="d93a2558-a889-4521-bcb4-6ed3fce9e012" providerId="ADAL" clId="{641AC2CA-CCB4-F343-A9CF-8A0B4707948A}" dt="2025-05-19T22:53:11.357" v="1410" actId="1076"/>
          <ac:spMkLst>
            <pc:docMk/>
            <pc:sldMk cId="2890351887" sldId="289"/>
            <ac:spMk id="3" creationId="{D622A65F-74BE-0B9D-1269-55142707459F}"/>
          </ac:spMkLst>
        </pc:spChg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  <pc:spChg chg="add del mod">
          <ac:chgData name="Sonia Tara Hegde" userId="d93a2558-a889-4521-bcb4-6ed3fce9e012" providerId="ADAL" clId="{641AC2CA-CCB4-F343-A9CF-8A0B4707948A}" dt="2025-05-19T22:24:40.875" v="1004" actId="22"/>
          <ac:spMkLst>
            <pc:docMk/>
            <pc:sldMk cId="1543346692" sldId="292"/>
            <ac:spMk id="3" creationId="{A1107902-C680-CB5B-8C70-D8FD9994FDEA}"/>
          </ac:spMkLst>
        </pc:spChg>
        <pc:spChg chg="mod">
          <ac:chgData name="Sonia Tara Hegde" userId="d93a2558-a889-4521-bcb4-6ed3fce9e012" providerId="ADAL" clId="{641AC2CA-CCB4-F343-A9CF-8A0B4707948A}" dt="2025-05-19T22:27:07.421" v="1038" actId="20577"/>
          <ac:spMkLst>
            <pc:docMk/>
            <pc:sldMk cId="1543346692" sldId="292"/>
            <ac:spMk id="11" creationId="{577F0837-E576-3B78-2B4F-5C702BD305F1}"/>
          </ac:spMkLst>
        </pc:spChg>
        <pc:picChg chg="mod">
          <ac:chgData name="Sonia Tara Hegde" userId="d93a2558-a889-4521-bcb4-6ed3fce9e012" providerId="ADAL" clId="{641AC2CA-CCB4-F343-A9CF-8A0B4707948A}" dt="2025-05-19T22:24:52.284" v="1009" actId="14100"/>
          <ac:picMkLst>
            <pc:docMk/>
            <pc:sldMk cId="1543346692" sldId="292"/>
            <ac:picMk id="19" creationId="{C810EC68-5B83-A8CF-08C0-3B47E673DC74}"/>
          </ac:picMkLst>
        </pc:picChg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  <pc:spChg chg="mod">
          <ac:chgData name="Sonia Tara Hegde" userId="d93a2558-a889-4521-bcb4-6ed3fce9e012" providerId="ADAL" clId="{641AC2CA-CCB4-F343-A9CF-8A0B4707948A}" dt="2025-05-19T21:33:59.631" v="446" actId="20577"/>
          <ac:spMkLst>
            <pc:docMk/>
            <pc:sldMk cId="2664648000" sldId="294"/>
            <ac:spMk id="2" creationId="{084DCA3A-F156-892B-8DDD-8E1BE12C8A75}"/>
          </ac:spMkLst>
        </pc:spChg>
        <pc:spChg chg="mod">
          <ac:chgData name="Sonia Tara Hegde" userId="d93a2558-a889-4521-bcb4-6ed3fce9e012" providerId="ADAL" clId="{641AC2CA-CCB4-F343-A9CF-8A0B4707948A}" dt="2025-05-19T21:38:25.873" v="652" actId="207"/>
          <ac:spMkLst>
            <pc:docMk/>
            <pc:sldMk cId="2664648000" sldId="294"/>
            <ac:spMk id="3" creationId="{00C40759-2E5B-D566-2CF0-1E952EA5D3DF}"/>
          </ac:spMkLst>
        </pc:spChg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  <pc:spChg chg="mod">
          <ac:chgData name="Sonia Tara Hegde" userId="d93a2558-a889-4521-bcb4-6ed3fce9e012" providerId="ADAL" clId="{641AC2CA-CCB4-F343-A9CF-8A0B4707948A}" dt="2025-05-19T22:01:17.198" v="799" actId="20577"/>
          <ac:spMkLst>
            <pc:docMk/>
            <pc:sldMk cId="969500752" sldId="296"/>
            <ac:spMk id="3" creationId="{FCB07549-3975-A66B-CC40-E2609F98842D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5" creationId="{47D5DAA3-36D0-0B06-4B27-2FDE38BA4D11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6" creationId="{028C8505-9939-140E-896D-8E40902F3893}"/>
          </ac:spMkLst>
        </pc:spChg>
      </pc:sldChg>
      <pc:sldChg chg="modSp mod">
        <pc:chgData name="Sonia Tara Hegde" userId="d93a2558-a889-4521-bcb4-6ed3fce9e012" providerId="ADAL" clId="{641AC2CA-CCB4-F343-A9CF-8A0B4707948A}" dt="2025-05-19T22:52:16.624" v="1375" actId="1037"/>
        <pc:sldMkLst>
          <pc:docMk/>
          <pc:sldMk cId="1212203435" sldId="297"/>
        </pc:sldMkLst>
        <pc:spChg chg="mod">
          <ac:chgData name="Sonia Tara Hegde" userId="d93a2558-a889-4521-bcb4-6ed3fce9e012" providerId="ADAL" clId="{641AC2CA-CCB4-F343-A9CF-8A0B4707948A}" dt="2025-05-19T22:52:16.624" v="1375" actId="1037"/>
          <ac:spMkLst>
            <pc:docMk/>
            <pc:sldMk cId="1212203435" sldId="297"/>
            <ac:spMk id="3" creationId="{18BF8C99-6B4D-22E8-920E-44B49689A7E7}"/>
          </ac:spMkLst>
        </pc:spChg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  <pc:picChg chg="mod">
          <ac:chgData name="Sonia Tara Hegde" userId="d93a2558-a889-4521-bcb4-6ed3fce9e012" providerId="ADAL" clId="{641AC2CA-CCB4-F343-A9CF-8A0B4707948A}" dt="2025-05-19T22:52:41.941" v="1380" actId="1037"/>
          <ac:picMkLst>
            <pc:docMk/>
            <pc:sldMk cId="1133080327" sldId="298"/>
            <ac:picMk id="6" creationId="{0D617B6B-5A9F-057A-FED0-1032429D7925}"/>
          </ac:picMkLst>
        </pc:picChg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  <pc:spChg chg="mod">
          <ac:chgData name="Sonia Tara Hegde" userId="d93a2558-a889-4521-bcb4-6ed3fce9e012" providerId="ADAL" clId="{641AC2CA-CCB4-F343-A9CF-8A0B4707948A}" dt="2025-05-19T22:27:14.490" v="1040" actId="20577"/>
          <ac:spMkLst>
            <pc:docMk/>
            <pc:sldMk cId="1610700448" sldId="319"/>
            <ac:spMk id="2" creationId="{50D0F0A2-28EE-7511-A98D-DBF5B0B3CCF2}"/>
          </ac:spMkLst>
        </pc:spChg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  <pc:spChg chg="mod">
          <ac:chgData name="Sonia Tara Hegde" userId="d93a2558-a889-4521-bcb4-6ed3fce9e012" providerId="ADAL" clId="{641AC2CA-CCB4-F343-A9CF-8A0B4707948A}" dt="2025-05-19T22:02:23.451" v="804" actId="20577"/>
          <ac:spMkLst>
            <pc:docMk/>
            <pc:sldMk cId="2091334620" sldId="320"/>
            <ac:spMk id="3" creationId="{9C80EE55-375C-04C5-B88F-6BC3AA0D523C}"/>
          </ac:spMkLst>
        </pc:spChg>
        <pc:spChg chg="mod">
          <ac:chgData name="Sonia Tara Hegde" userId="d93a2558-a889-4521-bcb4-6ed3fce9e012" providerId="ADAL" clId="{641AC2CA-CCB4-F343-A9CF-8A0B4707948A}" dt="2025-05-19T21:39:49.952" v="662" actId="207"/>
          <ac:spMkLst>
            <pc:docMk/>
            <pc:sldMk cId="2091334620" sldId="320"/>
            <ac:spMk id="5" creationId="{815F0117-50AB-F24F-477D-D58C9765991E}"/>
          </ac:spMkLst>
        </pc:spChg>
        <pc:spChg chg="mod">
          <ac:chgData name="Sonia Tara Hegde" userId="d93a2558-a889-4521-bcb4-6ed3fce9e012" providerId="ADAL" clId="{641AC2CA-CCB4-F343-A9CF-8A0B4707948A}" dt="2025-05-19T21:39:38.436" v="660" actId="207"/>
          <ac:spMkLst>
            <pc:docMk/>
            <pc:sldMk cId="2091334620" sldId="320"/>
            <ac:spMk id="6" creationId="{80558384-A920-A0C7-3EFD-F5E2BB521A9C}"/>
          </ac:spMkLst>
        </pc:spChg>
        <pc:spChg chg="mod">
          <ac:chgData name="Sonia Tara Hegde" userId="d93a2558-a889-4521-bcb4-6ed3fce9e012" providerId="ADAL" clId="{641AC2CA-CCB4-F343-A9CF-8A0B4707948A}" dt="2025-05-19T21:39:44.202" v="661" actId="207"/>
          <ac:spMkLst>
            <pc:docMk/>
            <pc:sldMk cId="2091334620" sldId="320"/>
            <ac:spMk id="7" creationId="{A5427395-0A9F-9EB9-D832-38744A7E8261}"/>
          </ac:spMkLst>
        </pc:spChg>
        <pc:spChg chg="mod">
          <ac:chgData name="Sonia Tara Hegde" userId="d93a2558-a889-4521-bcb4-6ed3fce9e012" providerId="ADAL" clId="{641AC2CA-CCB4-F343-A9CF-8A0B4707948A}" dt="2025-05-19T21:39:31.956" v="659" actId="207"/>
          <ac:spMkLst>
            <pc:docMk/>
            <pc:sldMk cId="2091334620" sldId="320"/>
            <ac:spMk id="11" creationId="{542C9213-2906-5C35-9020-7CA7A4949107}"/>
          </ac:spMkLst>
        </pc:spChg>
        <pc:graphicFrameChg chg="mod modGraphic">
          <ac:chgData name="Sonia Tara Hegde" userId="d93a2558-a889-4521-bcb4-6ed3fce9e012" providerId="ADAL" clId="{641AC2CA-CCB4-F343-A9CF-8A0B4707948A}" dt="2025-05-19T21:44:09.372" v="709" actId="2162"/>
          <ac:graphicFrameMkLst>
            <pc:docMk/>
            <pc:sldMk cId="2091334620" sldId="320"/>
            <ac:graphicFrameMk id="4" creationId="{C0D4E216-2959-F19B-E6C5-D86F6566DB87}"/>
          </ac:graphicFrameMkLst>
        </pc:graphicFrame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8" creationId="{F87A708B-4290-3020-099F-0AF3180CCDB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9" creationId="{68562D7A-00B6-06BD-25EB-DFF21FA14A0E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0" creationId="{2B816DDE-267F-876A-7BCA-72C9F2293DA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2" creationId="{8896878A-48D4-F910-9A50-CC1E7838FD96}"/>
          </ac:cxnSpMkLst>
        </pc:cxnChg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  <pc:spChg chg="mod">
          <ac:chgData name="Sonia Tara Hegde" userId="d93a2558-a889-4521-bcb4-6ed3fce9e012" providerId="ADAL" clId="{641AC2CA-CCB4-F343-A9CF-8A0B4707948A}" dt="2025-05-19T22:13:48.305" v="937" actId="1076"/>
          <ac:spMkLst>
            <pc:docMk/>
            <pc:sldMk cId="2104297156" sldId="321"/>
            <ac:spMk id="6" creationId="{FC0A7E20-70B3-7BA1-F2B8-052A851297F9}"/>
          </ac:spMkLst>
        </pc:spChg>
        <pc:spChg chg="mod">
          <ac:chgData name="Sonia Tara Hegde" userId="d93a2558-a889-4521-bcb4-6ed3fce9e012" providerId="ADAL" clId="{641AC2CA-CCB4-F343-A9CF-8A0B4707948A}" dt="2025-05-19T22:13:56.562" v="940" actId="120"/>
          <ac:spMkLst>
            <pc:docMk/>
            <pc:sldMk cId="2104297156" sldId="321"/>
            <ac:spMk id="13" creationId="{1D3F0008-D41E-30DF-78AA-C768AE1178AC}"/>
          </ac:spMkLst>
        </pc:spChg>
        <pc:spChg chg="mod">
          <ac:chgData name="Sonia Tara Hegde" userId="d93a2558-a889-4521-bcb4-6ed3fce9e012" providerId="ADAL" clId="{641AC2CA-CCB4-F343-A9CF-8A0B4707948A}" dt="2025-05-19T22:14:17.160" v="944" actId="14100"/>
          <ac:spMkLst>
            <pc:docMk/>
            <pc:sldMk cId="2104297156" sldId="321"/>
            <ac:spMk id="16" creationId="{7E07929C-01B4-3680-7CDA-D6ABF1700415}"/>
          </ac:spMkLst>
        </pc:spChg>
        <pc:cxnChg chg="mod">
          <ac:chgData name="Sonia Tara Hegde" userId="d93a2558-a889-4521-bcb4-6ed3fce9e012" providerId="ADAL" clId="{641AC2CA-CCB4-F343-A9CF-8A0B4707948A}" dt="2025-05-19T22:14:01.644" v="941" actId="14100"/>
          <ac:cxnSpMkLst>
            <pc:docMk/>
            <pc:sldMk cId="2104297156" sldId="321"/>
            <ac:cxnSpMk id="14" creationId="{FA721A2A-711B-46AE-43F1-6F9EF52FA663}"/>
          </ac:cxnSpMkLst>
        </pc:cxnChg>
        <pc:cxnChg chg="mod">
          <ac:chgData name="Sonia Tara Hegde" userId="d93a2558-a889-4521-bcb4-6ed3fce9e012" providerId="ADAL" clId="{641AC2CA-CCB4-F343-A9CF-8A0B4707948A}" dt="2025-05-19T22:14:17.160" v="944" actId="14100"/>
          <ac:cxnSpMkLst>
            <pc:docMk/>
            <pc:sldMk cId="2104297156" sldId="321"/>
            <ac:cxnSpMk id="17" creationId="{173605DD-2FBD-9BFA-4860-B2623CCDBF5C}"/>
          </ac:cxnSpMkLst>
        </pc:cxnChg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  <pc:spChg chg="mod">
          <ac:chgData name="Sonia Tara Hegde" userId="d93a2558-a889-4521-bcb4-6ed3fce9e012" providerId="ADAL" clId="{641AC2CA-CCB4-F343-A9CF-8A0B4707948A}" dt="2025-05-19T21:41:01.743" v="672" actId="207"/>
          <ac:spMkLst>
            <pc:docMk/>
            <pc:sldMk cId="1809171964" sldId="322"/>
            <ac:spMk id="2" creationId="{2667B421-2C97-CF95-011D-82E101E2C81B}"/>
          </ac:spMkLst>
        </pc:spChg>
        <pc:spChg chg="mod">
          <ac:chgData name="Sonia Tara Hegde" userId="d93a2558-a889-4521-bcb4-6ed3fce9e012" providerId="ADAL" clId="{641AC2CA-CCB4-F343-A9CF-8A0B4707948A}" dt="2025-05-19T18:22:20.375" v="146" actId="207"/>
          <ac:spMkLst>
            <pc:docMk/>
            <pc:sldMk cId="1809171964" sldId="322"/>
            <ac:spMk id="3" creationId="{9FD45933-61EF-C0BD-56B8-2EF8DDFE8EB5}"/>
          </ac:spMkLst>
        </pc:spChg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  <pc:spChg chg="mod">
          <ac:chgData name="Sonia Tara Hegde" userId="d93a2558-a889-4521-bcb4-6ed3fce9e012" providerId="ADAL" clId="{641AC2CA-CCB4-F343-A9CF-8A0B4707948A}" dt="2025-05-19T21:40:14.065" v="664" actId="207"/>
          <ac:spMkLst>
            <pc:docMk/>
            <pc:sldMk cId="4273434727" sldId="323"/>
            <ac:spMk id="2" creationId="{0A02EEAE-E6EC-C98F-A123-910B2E235CBD}"/>
          </ac:spMkLst>
        </pc:spChg>
        <pc:spChg chg="mod">
          <ac:chgData name="Sonia Tara Hegde" userId="d93a2558-a889-4521-bcb4-6ed3fce9e012" providerId="ADAL" clId="{641AC2CA-CCB4-F343-A9CF-8A0B4707948A}" dt="2025-05-19T21:53:57.128" v="766" actId="20577"/>
          <ac:spMkLst>
            <pc:docMk/>
            <pc:sldMk cId="4273434727" sldId="323"/>
            <ac:spMk id="3" creationId="{62EE8B51-6F1F-37B1-B4CA-CFC8B0CCF558}"/>
          </ac:spMkLst>
        </pc:spChg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  <pc:spChg chg="mod">
          <ac:chgData name="Sonia Tara Hegde" userId="d93a2558-a889-4521-bcb4-6ed3fce9e012" providerId="ADAL" clId="{641AC2CA-CCB4-F343-A9CF-8A0B4707948A}" dt="2025-05-19T21:40:37.204" v="668" actId="207"/>
          <ac:spMkLst>
            <pc:docMk/>
            <pc:sldMk cId="147488878" sldId="324"/>
            <ac:spMk id="3" creationId="{37C7951B-A866-42A5-540C-EBB6FD63DFCC}"/>
          </ac:spMkLst>
        </pc:spChg>
        <pc:spChg chg="mod">
          <ac:chgData name="Sonia Tara Hegde" userId="d93a2558-a889-4521-bcb4-6ed3fce9e012" providerId="ADAL" clId="{641AC2CA-CCB4-F343-A9CF-8A0B4707948A}" dt="2025-05-19T21:40:51.070" v="670" actId="207"/>
          <ac:spMkLst>
            <pc:docMk/>
            <pc:sldMk cId="147488878" sldId="324"/>
            <ac:spMk id="6" creationId="{ADBE89E9-B9AD-A8E0-C9E9-D9B5D1E13E4A}"/>
          </ac:spMkLst>
        </pc:spChg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  <pc:spChg chg="mod">
          <ac:chgData name="Sonia Tara Hegde" userId="d93a2558-a889-4521-bcb4-6ed3fce9e012" providerId="ADAL" clId="{641AC2CA-CCB4-F343-A9CF-8A0B4707948A}" dt="2025-05-19T18:14:33.340" v="61" actId="1076"/>
          <ac:spMkLst>
            <pc:docMk/>
            <pc:sldMk cId="4015880569" sldId="327"/>
            <ac:spMk id="3" creationId="{EE3602FA-DED3-1B13-080A-9B962A18BB3C}"/>
          </ac:spMkLst>
        </pc:spChg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7" creationId="{61D2D209-942A-FBED-3F60-48595151962B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22" creationId="{9B20C13A-5C6A-F908-043B-5D4FF8A494B4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29" creationId="{14E710C1-81DE-8237-C46A-54F273AB16D0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38" creationId="{8D4EF69D-B1BE-2419-27A1-36BF3EB8FA05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46" creationId="{7EB7FDFA-02C9-74AD-20CD-F465C8FBBB57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47" creationId="{94AF31F7-9FA7-931A-0B31-B87BAC66A2DB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51" creationId="{1FEA6AFD-740F-450D-E829-392BC35B8F47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54" creationId="{DEBE5645-8745-E503-EC1F-6AF39F384EC8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56" creationId="{1D4DB938-02FC-D633-62D2-95AE9800A540}"/>
          </ac:spMkLst>
        </pc:spChg>
        <pc:spChg chg="del">
          <ac:chgData name="Sonia Tara Hegde" userId="d93a2558-a889-4521-bcb4-6ed3fce9e012" providerId="ADAL" clId="{641AC2CA-CCB4-F343-A9CF-8A0B4707948A}" dt="2025-05-19T18:13:40.041" v="49" actId="21"/>
          <ac:spMkLst>
            <pc:docMk/>
            <pc:sldMk cId="939775401" sldId="328"/>
            <ac:spMk id="74" creationId="{C6985AE1-F799-0388-1E1C-0AFFE37DB024}"/>
          </ac:spMkLst>
        </pc:spChg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  <pc:graphicFrameChg chg="mod">
          <ac:chgData name="Sonia Tara Hegde" userId="d93a2558-a889-4521-bcb4-6ed3fce9e012" providerId="ADAL" clId="{641AC2CA-CCB4-F343-A9CF-8A0B4707948A}" dt="2025-05-19T22:24:59.023" v="1010" actId="1076"/>
          <ac:graphicFrameMkLst>
            <pc:docMk/>
            <pc:sldMk cId="1671516911" sldId="331"/>
            <ac:graphicFrameMk id="6" creationId="{017DDF4F-CA58-3EBB-EF51-668BE65F7ACC}"/>
          </ac:graphicFrameMkLst>
        </pc:graphicFrameChg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  <pc:spChg chg="del mod">
          <ac:chgData name="Sonia Tara Hegde" userId="d93a2558-a889-4521-bcb4-6ed3fce9e012" providerId="ADAL" clId="{641AC2CA-CCB4-F343-A9CF-8A0B4707948A}" dt="2025-05-19T18:13:50.731" v="52" actId="478"/>
          <ac:spMkLst>
            <pc:docMk/>
            <pc:sldMk cId="1009822307" sldId="334"/>
            <ac:spMk id="3" creationId="{5094FF86-8F9E-F4CD-3B49-E8A68B92A4CF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4" creationId="{91AECA26-C492-96E5-CCA9-BEC03E60527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8" creationId="{DEF01F29-2EA5-D7C7-BBCC-4DDECC3350BB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9" creationId="{BF84696C-252F-3381-F060-EBC969266444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0" creationId="{56F966E1-7046-086B-9548-166075D8E9E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1" creationId="{75A90C73-D79C-1A23-298C-EB6DB8BCF7B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4" creationId="{7F9129EB-1326-8DBC-0BCE-0105B888471E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5" creationId="{5384D1DE-8F80-71E2-6AA2-81EDC431E3B9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2" creationId="{F1D81C8F-685E-562A-4C31-E1E42102781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8" creationId="{A217AE57-C215-FC62-69B1-7FA94C35DA54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9" creationId="{DBFA0707-D381-2D05-5F3B-1C85A0A1CE2C}"/>
          </ac:spMkLst>
        </pc:spChg>
        <pc:spChg chg="add del mod">
          <ac:chgData name="Sonia Tara Hegde" userId="d93a2558-a889-4521-bcb4-6ed3fce9e012" providerId="ADAL" clId="{641AC2CA-CCB4-F343-A9CF-8A0B4707948A}" dt="2025-05-19T18:13:53.537" v="53" actId="478"/>
          <ac:spMkLst>
            <pc:docMk/>
            <pc:sldMk cId="1009822307" sldId="334"/>
            <ac:spMk id="37" creationId="{7EFD247B-263F-7EB8-E188-3AD53B7DE328}"/>
          </ac:spMkLst>
        </pc:spChg>
        <pc:spChg chg="add mod">
          <ac:chgData name="Sonia Tara Hegde" userId="d93a2558-a889-4521-bcb4-6ed3fce9e012" providerId="ADAL" clId="{641AC2CA-CCB4-F343-A9CF-8A0B4707948A}" dt="2025-05-19T18:14:52.116" v="79" actId="20577"/>
          <ac:spMkLst>
            <pc:docMk/>
            <pc:sldMk cId="1009822307" sldId="334"/>
            <ac:spMk id="39" creationId="{7FBC2B96-8A5E-5679-96B7-221161C5A1C0}"/>
          </ac:spMkLst>
        </pc:spChg>
        <pc:picChg chg="del">
          <ac:chgData name="Sonia Tara Hegde" userId="d93a2558-a889-4521-bcb4-6ed3fce9e012" providerId="ADAL" clId="{641AC2CA-CCB4-F343-A9CF-8A0B4707948A}" dt="2025-05-19T18:13:33.996" v="48" actId="478"/>
          <ac:picMkLst>
            <pc:docMk/>
            <pc:sldMk cId="1009822307" sldId="334"/>
            <ac:picMk id="6" creationId="{3D1EB6B1-E3E0-DE49-3390-A8F11F2630F1}"/>
          </ac:picMkLst>
        </pc:picChg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  <pc:spChg chg="del mod">
          <ac:chgData name="Sonia Tara Hegde" userId="d93a2558-a889-4521-bcb4-6ed3fce9e012" providerId="ADAL" clId="{641AC2CA-CCB4-F343-A9CF-8A0B4707948A}" dt="2025-05-19T21:49:57.940" v="739" actId="478"/>
          <ac:spMkLst>
            <pc:docMk/>
            <pc:sldMk cId="955256408" sldId="335"/>
            <ac:spMk id="2" creationId="{52298E7B-DFEA-0DD7-A0F8-A2ABDF2AAAF4}"/>
          </ac:spMkLst>
        </pc:spChg>
        <pc:spChg chg="del mod">
          <ac:chgData name="Sonia Tara Hegde" userId="d93a2558-a889-4521-bcb4-6ed3fce9e012" providerId="ADAL" clId="{641AC2CA-CCB4-F343-A9CF-8A0B4707948A}" dt="2025-05-19T18:32:12.459" v="310" actId="478"/>
          <ac:spMkLst>
            <pc:docMk/>
            <pc:sldMk cId="955256408" sldId="335"/>
            <ac:spMk id="3" creationId="{2B1012B5-5A4C-87BC-7C8E-9AE08E458970}"/>
          </ac:spMkLst>
        </pc:spChg>
        <pc:spChg chg="add del mod">
          <ac:chgData name="Sonia Tara Hegde" userId="d93a2558-a889-4521-bcb4-6ed3fce9e012" providerId="ADAL" clId="{641AC2CA-CCB4-F343-A9CF-8A0B4707948A}" dt="2025-05-19T21:51:06.420" v="745" actId="478"/>
          <ac:spMkLst>
            <pc:docMk/>
            <pc:sldMk cId="955256408" sldId="335"/>
            <ac:spMk id="5" creationId="{E08D935E-6235-8B19-1993-4A6AA20892AB}"/>
          </ac:spMkLst>
        </pc:spChg>
        <pc:spChg chg="add del mod">
          <ac:chgData name="Sonia Tara Hegde" userId="d93a2558-a889-4521-bcb4-6ed3fce9e012" providerId="ADAL" clId="{641AC2CA-CCB4-F343-A9CF-8A0B4707948A}" dt="2025-05-19T21:51:06.420" v="745" actId="478"/>
          <ac:spMkLst>
            <pc:docMk/>
            <pc:sldMk cId="955256408" sldId="335"/>
            <ac:spMk id="6" creationId="{D87A8738-C15C-9C2F-4842-A5EEDD97D405}"/>
          </ac:spMkLst>
        </pc:spChg>
        <pc:spChg chg="mod">
          <ac:chgData name="Sonia Tara Hegde" userId="d93a2558-a889-4521-bcb4-6ed3fce9e012" providerId="ADAL" clId="{641AC2CA-CCB4-F343-A9CF-8A0B4707948A}" dt="2025-05-19T21:41:54.194" v="674" actId="207"/>
          <ac:spMkLst>
            <pc:docMk/>
            <pc:sldMk cId="955256408" sldId="335"/>
            <ac:spMk id="7" creationId="{2B3049E1-3DE4-9120-A5C8-BFAE04E28496}"/>
          </ac:spMkLst>
        </pc:spChg>
        <pc:spChg chg="mod">
          <ac:chgData name="Sonia Tara Hegde" userId="d93a2558-a889-4521-bcb4-6ed3fce9e012" providerId="ADAL" clId="{641AC2CA-CCB4-F343-A9CF-8A0B4707948A}" dt="2025-05-19T21:42:54.941" v="680" actId="207"/>
          <ac:spMkLst>
            <pc:docMk/>
            <pc:sldMk cId="955256408" sldId="335"/>
            <ac:spMk id="11" creationId="{72C94084-AB99-3AAB-D5B2-F43A2E9774B1}"/>
          </ac:spMkLst>
        </pc:spChg>
        <pc:spChg chg="add del mod">
          <ac:chgData name="Sonia Tara Hegde" userId="d93a2558-a889-4521-bcb4-6ed3fce9e012" providerId="ADAL" clId="{641AC2CA-CCB4-F343-A9CF-8A0B4707948A}" dt="2025-05-19T21:50:00.352" v="740" actId="478"/>
          <ac:spMkLst>
            <pc:docMk/>
            <pc:sldMk cId="955256408" sldId="335"/>
            <ac:spMk id="14" creationId="{7720EA35-CB94-5BB7-9E2A-FA0B085CFD1E}"/>
          </ac:spMkLst>
        </pc:spChg>
        <pc:spChg chg="add mod">
          <ac:chgData name="Sonia Tara Hegde" userId="d93a2558-a889-4521-bcb4-6ed3fce9e012" providerId="ADAL" clId="{641AC2CA-CCB4-F343-A9CF-8A0B4707948A}" dt="2025-05-19T21:50:02.608" v="741"/>
          <ac:spMkLst>
            <pc:docMk/>
            <pc:sldMk cId="955256408" sldId="335"/>
            <ac:spMk id="15" creationId="{268B27C3-168D-FC87-96F2-4A0748C2B9B2}"/>
          </ac:spMkLst>
        </pc:spChg>
        <pc:graphicFrameChg chg="mod modGraphic">
          <ac:chgData name="Sonia Tara Hegde" userId="d93a2558-a889-4521-bcb4-6ed3fce9e012" providerId="ADAL" clId="{641AC2CA-CCB4-F343-A9CF-8A0B4707948A}" dt="2025-05-19T21:42:45.874" v="678" actId="207"/>
          <ac:graphicFrameMkLst>
            <pc:docMk/>
            <pc:sldMk cId="955256408" sldId="335"/>
            <ac:graphicFrameMk id="4" creationId="{501CB9DB-B612-7B57-16F0-94204ED42662}"/>
          </ac:graphicFrameMkLst>
        </pc:graphicFrameChg>
        <pc:picChg chg="add del mod">
          <ac:chgData name="Sonia Tara Hegde" userId="d93a2558-a889-4521-bcb4-6ed3fce9e012" providerId="ADAL" clId="{641AC2CA-CCB4-F343-A9CF-8A0B4707948A}" dt="2025-05-19T22:29:53.921" v="1044" actId="21"/>
          <ac:picMkLst>
            <pc:docMk/>
            <pc:sldMk cId="955256408" sldId="335"/>
            <ac:picMk id="16" creationId="{B1EF709C-B4DA-468D-9B89-97F8AABE3E57}"/>
          </ac:picMkLst>
        </pc:picChg>
        <pc:cxnChg chg="add del mod">
          <ac:chgData name="Sonia Tara Hegde" userId="d93a2558-a889-4521-bcb4-6ed3fce9e012" providerId="ADAL" clId="{641AC2CA-CCB4-F343-A9CF-8A0B4707948A}" dt="2025-05-19T21:51:06.420" v="745" actId="478"/>
          <ac:cxnSpMkLst>
            <pc:docMk/>
            <pc:sldMk cId="955256408" sldId="335"/>
            <ac:cxnSpMk id="8" creationId="{D773462E-8C08-9C4D-1359-7D1C09E7209C}"/>
          </ac:cxnSpMkLst>
        </pc:cxnChg>
        <pc:cxnChg chg="add del mod">
          <ac:chgData name="Sonia Tara Hegde" userId="d93a2558-a889-4521-bcb4-6ed3fce9e012" providerId="ADAL" clId="{641AC2CA-CCB4-F343-A9CF-8A0B4707948A}" dt="2025-05-19T21:51:06.420" v="745" actId="478"/>
          <ac:cxnSpMkLst>
            <pc:docMk/>
            <pc:sldMk cId="955256408" sldId="335"/>
            <ac:cxnSpMk id="9" creationId="{3A593B8D-7BA9-EFB3-46C2-E5912D6D4705}"/>
          </ac:cxnSpMkLst>
        </pc:cxn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0" creationId="{A9CA9C7B-50F6-3B16-FBEF-85F4670060FA}"/>
          </ac:cxnSpMkLst>
        </pc:cxn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2" creationId="{317411B5-0103-5261-C11F-199C47F69493}"/>
          </ac:cxnSpMkLst>
        </pc:cxnChg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  <pc:spChg chg="mod">
          <ac:chgData name="Sonia Tara Hegde" userId="d93a2558-a889-4521-bcb4-6ed3fce9e012" providerId="ADAL" clId="{641AC2CA-CCB4-F343-A9CF-8A0B4707948A}" dt="2025-05-19T22:46:31.200" v="1340" actId="20577"/>
          <ac:spMkLst>
            <pc:docMk/>
            <pc:sldMk cId="1997838570" sldId="336"/>
            <ac:spMk id="2" creationId="{9F462EFB-BDF4-0255-19C1-752DAC6B82FF}"/>
          </ac:spMkLst>
        </pc:spChg>
        <pc:spChg chg="add del">
          <ac:chgData name="Sonia Tara Hegde" userId="d93a2558-a889-4521-bcb4-6ed3fce9e012" providerId="ADAL" clId="{641AC2CA-CCB4-F343-A9CF-8A0B4707948A}" dt="2025-05-20T05:15:21.600" v="1515" actId="478"/>
          <ac:spMkLst>
            <pc:docMk/>
            <pc:sldMk cId="1997838570" sldId="336"/>
            <ac:spMk id="3" creationId="{29AB73E2-5FD7-6821-4347-604801143C7E}"/>
          </ac:spMkLst>
        </pc:spChg>
        <pc:spChg chg="del">
          <ac:chgData name="Sonia Tara Hegde" userId="d93a2558-a889-4521-bcb4-6ed3fce9e012" providerId="ADAL" clId="{641AC2CA-CCB4-F343-A9CF-8A0B4707948A}" dt="2025-05-19T21:36:13.829" v="468" actId="478"/>
          <ac:spMkLst>
            <pc:docMk/>
            <pc:sldMk cId="1997838570" sldId="336"/>
            <ac:spMk id="3" creationId="{923F8750-494D-D235-0EF4-5BF324AA7030}"/>
          </ac:spMkLst>
        </pc:spChg>
        <pc:spChg chg="add del mod">
          <ac:chgData name="Sonia Tara Hegde" userId="d93a2558-a889-4521-bcb4-6ed3fce9e012" providerId="ADAL" clId="{641AC2CA-CCB4-F343-A9CF-8A0B4707948A}" dt="2025-05-19T22:33:44.273" v="1085" actId="478"/>
          <ac:spMkLst>
            <pc:docMk/>
            <pc:sldMk cId="1997838570" sldId="336"/>
            <ac:spMk id="4" creationId="{60B157CA-B6BF-9982-69DA-50EB43230DC9}"/>
          </ac:spMkLst>
        </pc:spChg>
        <pc:spChg chg="add del">
          <ac:chgData name="Sonia Tara Hegde" userId="d93a2558-a889-4521-bcb4-6ed3fce9e012" providerId="ADAL" clId="{641AC2CA-CCB4-F343-A9CF-8A0B4707948A}" dt="2025-05-20T05:15:30.507" v="1517" actId="478"/>
          <ac:spMkLst>
            <pc:docMk/>
            <pc:sldMk cId="1997838570" sldId="336"/>
            <ac:spMk id="4" creationId="{AF1F369B-325A-C1FE-E37D-CFF822689322}"/>
          </ac:spMkLst>
        </pc:spChg>
        <pc:spChg chg="add mod">
          <ac:chgData name="Sonia Tara Hegde" userId="d93a2558-a889-4521-bcb4-6ed3fce9e012" providerId="ADAL" clId="{641AC2CA-CCB4-F343-A9CF-8A0B4707948A}" dt="2025-05-19T22:45:39.339" v="1295" actId="14100"/>
          <ac:spMkLst>
            <pc:docMk/>
            <pc:sldMk cId="1997838570" sldId="336"/>
            <ac:spMk id="6" creationId="{F7120004-E908-0433-1CBE-B4C00388B7FE}"/>
          </ac:spMkLst>
        </pc:spChg>
        <pc:spChg chg="add mod">
          <ac:chgData name="Sonia Tara Hegde" userId="d93a2558-a889-4521-bcb4-6ed3fce9e012" providerId="ADAL" clId="{641AC2CA-CCB4-F343-A9CF-8A0B4707948A}" dt="2025-05-19T22:45:35.370" v="1294" actId="14100"/>
          <ac:spMkLst>
            <pc:docMk/>
            <pc:sldMk cId="1997838570" sldId="336"/>
            <ac:spMk id="7" creationId="{4710CDC0-0919-A4E3-8266-0631C627CEC1}"/>
          </ac:spMkLst>
        </pc:spChg>
        <pc:spChg chg="add mod">
          <ac:chgData name="Sonia Tara Hegde" userId="d93a2558-a889-4521-bcb4-6ed3fce9e012" providerId="ADAL" clId="{641AC2CA-CCB4-F343-A9CF-8A0B4707948A}" dt="2025-05-20T06:01:28.043" v="1542" actId="20577"/>
          <ac:spMkLst>
            <pc:docMk/>
            <pc:sldMk cId="1997838570" sldId="336"/>
            <ac:spMk id="11" creationId="{8D6B1F18-1D14-AB54-BF0B-6713F62BB3A0}"/>
          </ac:spMkLst>
        </pc:spChg>
        <pc:spChg chg="add mod">
          <ac:chgData name="Sonia Tara Hegde" userId="d93a2558-a889-4521-bcb4-6ed3fce9e012" providerId="ADAL" clId="{641AC2CA-CCB4-F343-A9CF-8A0B4707948A}" dt="2025-05-20T06:02:52.430" v="1565" actId="20577"/>
          <ac:spMkLst>
            <pc:docMk/>
            <pc:sldMk cId="1997838570" sldId="336"/>
            <ac:spMk id="17" creationId="{01948E18-DB53-A2FE-2209-9F43D3A375CF}"/>
          </ac:spMkLst>
        </pc:spChg>
        <pc:spChg chg="add mod">
          <ac:chgData name="Sonia Tara Hegde" userId="d93a2558-a889-4521-bcb4-6ed3fce9e012" providerId="ADAL" clId="{641AC2CA-CCB4-F343-A9CF-8A0B4707948A}" dt="2025-05-19T22:45:09.208" v="1293" actId="1035"/>
          <ac:spMkLst>
            <pc:docMk/>
            <pc:sldMk cId="1997838570" sldId="336"/>
            <ac:spMk id="21" creationId="{85DE209C-2553-AC1E-EF6F-6185105EF445}"/>
          </ac:spMkLst>
        </pc:spChg>
        <pc:picChg chg="add mod">
          <ac:chgData name="Sonia Tara Hegde" userId="d93a2558-a889-4521-bcb4-6ed3fce9e012" providerId="ADAL" clId="{641AC2CA-CCB4-F343-A9CF-8A0B4707948A}" dt="2025-05-19T22:45:09.208" v="1293" actId="1035"/>
          <ac:picMkLst>
            <pc:docMk/>
            <pc:sldMk cId="1997838570" sldId="336"/>
            <ac:picMk id="5" creationId="{03317656-D064-89A0-AC8A-8D4E6C77D113}"/>
          </ac:picMkLst>
        </pc:pic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9" creationId="{121BA7D5-DEDF-5F8E-334B-A31CBE97125F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2" creationId="{DAF4B6FF-BF29-4C92-0911-8A8603ACD656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3" creationId="{C27CA0B5-6BE1-89AB-C9AF-017918B8DB27}"/>
          </ac:cxnSpMkLst>
        </pc:cxnChg>
        <pc:cxnChg chg="add mod">
          <ac:chgData name="Sonia Tara Hegde" userId="d93a2558-a889-4521-bcb4-6ed3fce9e012" providerId="ADAL" clId="{641AC2CA-CCB4-F343-A9CF-8A0B4707948A}" dt="2025-05-19T22:48:18.835" v="1350" actId="1038"/>
          <ac:cxnSpMkLst>
            <pc:docMk/>
            <pc:sldMk cId="1997838570" sldId="336"/>
            <ac:cxnSpMk id="14" creationId="{22896102-5B23-D3FC-52A5-249B83D69BA2}"/>
          </ac:cxnSpMkLst>
        </pc:cxnChg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  <pc:spChg chg="mod">
          <ac:chgData name="Sonia Tara Hegde" userId="d93a2558-a889-4521-bcb4-6ed3fce9e012" providerId="ADAL" clId="{641AC2CA-CCB4-F343-A9CF-8A0B4707948A}" dt="2025-05-19T22:00:18.550" v="784" actId="207"/>
          <ac:spMkLst>
            <pc:docMk/>
            <pc:sldMk cId="2615845843" sldId="338"/>
            <ac:spMk id="5" creationId="{40C02090-87B2-E9C8-AC42-15D5428978F1}"/>
          </ac:spMkLst>
        </pc:spChg>
        <pc:spChg chg="mod">
          <ac:chgData name="Sonia Tara Hegde" userId="d93a2558-a889-4521-bcb4-6ed3fce9e012" providerId="ADAL" clId="{641AC2CA-CCB4-F343-A9CF-8A0B4707948A}" dt="2025-05-19T22:00:24.213" v="785" actId="207"/>
          <ac:spMkLst>
            <pc:docMk/>
            <pc:sldMk cId="2615845843" sldId="338"/>
            <ac:spMk id="6" creationId="{DFA0622E-E3DD-BEAF-6E7A-B7462FCFFBDD}"/>
          </ac:spMkLst>
        </pc:spChg>
        <pc:spChg chg="del">
          <ac:chgData name="Sonia Tara Hegde" userId="d93a2558-a889-4521-bcb4-6ed3fce9e012" providerId="ADAL" clId="{641AC2CA-CCB4-F343-A9CF-8A0B4707948A}" dt="2025-05-19T21:58:25.529" v="778" actId="478"/>
          <ac:spMkLst>
            <pc:docMk/>
            <pc:sldMk cId="2615845843" sldId="338"/>
            <ac:spMk id="7" creationId="{C0EB765F-D31A-690C-E790-4130B0EA731C}"/>
          </ac:spMkLst>
        </pc:spChg>
        <pc:spChg chg="del">
          <ac:chgData name="Sonia Tara Hegde" userId="d93a2558-a889-4521-bcb4-6ed3fce9e012" providerId="ADAL" clId="{641AC2CA-CCB4-F343-A9CF-8A0B4707948A}" dt="2025-05-19T21:58:25.529" v="778" actId="478"/>
          <ac:spMkLst>
            <pc:docMk/>
            <pc:sldMk cId="2615845843" sldId="338"/>
            <ac:spMk id="11" creationId="{5F5B65B7-8F2A-B94A-602D-C7BD13AFB4D7}"/>
          </ac:spMkLst>
        </pc:spChg>
        <pc:spChg chg="mod">
          <ac:chgData name="Sonia Tara Hegde" userId="d93a2558-a889-4521-bcb4-6ed3fce9e012" providerId="ADAL" clId="{641AC2CA-CCB4-F343-A9CF-8A0B4707948A}" dt="2025-05-19T22:00:52.062" v="797" actId="20577"/>
          <ac:spMkLst>
            <pc:docMk/>
            <pc:sldMk cId="2615845843" sldId="338"/>
            <ac:spMk id="15" creationId="{933BF484-FBF5-77EE-3BB2-7CB5E76E5258}"/>
          </ac:spMkLst>
        </pc:spChg>
        <pc:graphicFrameChg chg="modGraphic">
          <ac:chgData name="Sonia Tara Hegde" userId="d93a2558-a889-4521-bcb4-6ed3fce9e012" providerId="ADAL" clId="{641AC2CA-CCB4-F343-A9CF-8A0B4707948A}" dt="2025-05-19T22:00:40.190" v="786" actId="207"/>
          <ac:graphicFrameMkLst>
            <pc:docMk/>
            <pc:sldMk cId="2615845843" sldId="338"/>
            <ac:graphicFrameMk id="4" creationId="{F057E982-B393-F1B5-4215-54E8150C1E98}"/>
          </ac:graphicFrameMkLst>
        </pc:graphicFrameChg>
        <pc:cxnChg chg="del">
          <ac:chgData name="Sonia Tara Hegde" userId="d93a2558-a889-4521-bcb4-6ed3fce9e012" providerId="ADAL" clId="{641AC2CA-CCB4-F343-A9CF-8A0B4707948A}" dt="2025-05-19T21:58:25.529" v="778" actId="478"/>
          <ac:cxnSpMkLst>
            <pc:docMk/>
            <pc:sldMk cId="2615845843" sldId="338"/>
            <ac:cxnSpMk id="10" creationId="{6E63A426-B9A8-B993-00A7-8FD4D728EF4D}"/>
          </ac:cxnSpMkLst>
        </pc:cxnChg>
        <pc:cxnChg chg="del">
          <ac:chgData name="Sonia Tara Hegde" userId="d93a2558-a889-4521-bcb4-6ed3fce9e012" providerId="ADAL" clId="{641AC2CA-CCB4-F343-A9CF-8A0B4707948A}" dt="2025-05-19T21:58:25.529" v="778" actId="478"/>
          <ac:cxnSpMkLst>
            <pc:docMk/>
            <pc:sldMk cId="2615845843" sldId="338"/>
            <ac:cxnSpMk id="12" creationId="{D3C7CC5C-D411-DB63-522C-CCD0586BBD2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good sensitivity and specificity based on this cutoff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Untransformed and log scale both look pretty good. There’s generally little downside to doing a log transformation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 demo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dat$AntibodyLevel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dat$KnownStatus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"Negative"]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cutoff_3sd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+ 3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cutoff_5sd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+ 5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print(cutoff_3sd)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print(cutoff_5sd)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have possible bimodal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going to go through other cutoff methods today, and there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’ t always a clear cut answer for how to choose the method. It can depend on what controls you have available. Today we’ll focus on 4 methods: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is not bimodal. Bimodal distributions are best for FMM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a cutoff value of 500</a:t>
            </a: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we can calculate the sensitivity and specificity: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code: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Define cutoff value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Create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variable based on MFI cutoff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ifelse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dat$MFI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1, 0)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values for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True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True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False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False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 &lt;- TP / (TP + FN)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&lt;- TN / (TN + FP)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Print results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Positives:", TP,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Negatives:", TN,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Positives:", FP,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Negatives:", FN,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cat("Sensitivity:", round(Sensitivity, 3),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cat("Specificity:", round(Specificity, 3), "\n")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Write R code in one chunk. I have a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with variable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Pos_control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1 for positive controls and 0 for negative controls. I also have variable called MFI with a range of MFI values. Include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&lt;- 500. Create a variable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that is 1 if MFI &gt;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0 otherwise.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 calculate the number of true positive, true negative,  false positive, and false negative from this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Then calculate Sensitivity and Specificity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Lecture 4: 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 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001D35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 75%</a:t>
            </a:r>
            <a:endParaRPr lang="en-US" sz="18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finite mixture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FA0707-D381-2D05-5F3B-1C85A0A1CE2C}"/>
              </a:ext>
            </a:extLst>
          </p:cNvPr>
          <p:cNvSpPr txBox="1"/>
          <p:nvPr/>
        </p:nvSpPr>
        <p:spPr>
          <a:xfrm>
            <a:off x="6307885" y="4395560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normally distributed?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F8EC58-91BA-869D-559C-59FA9BA56B83}"/>
              </a:ext>
            </a:extLst>
          </p:cNvPr>
          <p:cNvCxnSpPr>
            <a:cxnSpLocks/>
          </p:cNvCxnSpPr>
          <p:nvPr/>
        </p:nvCxnSpPr>
        <p:spPr>
          <a:xfrm>
            <a:off x="7684411" y="5062359"/>
            <a:ext cx="250749" cy="47582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A09185-360D-D883-8889-676FF9795B41}"/>
              </a:ext>
            </a:extLst>
          </p:cNvPr>
          <p:cNvCxnSpPr>
            <a:cxnSpLocks/>
          </p:cNvCxnSpPr>
          <p:nvPr/>
        </p:nvCxnSpPr>
        <p:spPr>
          <a:xfrm flipH="1">
            <a:off x="6992626" y="5062359"/>
            <a:ext cx="361950" cy="433862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587D41-A95C-9FE3-5736-C35B3855FD49}"/>
              </a:ext>
            </a:extLst>
          </p:cNvPr>
          <p:cNvSpPr txBox="1"/>
          <p:nvPr/>
        </p:nvSpPr>
        <p:spPr>
          <a:xfrm>
            <a:off x="6450141" y="5053903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C4E97E-227B-2B55-7C80-267BA24F0560}"/>
              </a:ext>
            </a:extLst>
          </p:cNvPr>
          <p:cNvSpPr txBox="1"/>
          <p:nvPr/>
        </p:nvSpPr>
        <p:spPr>
          <a:xfrm>
            <a:off x="7897061" y="506235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5409279" y="5508878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+ 3SD of negative controls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BEEB4C-2A59-B30E-3F4D-73FCDE9C25C9}"/>
              </a:ext>
            </a:extLst>
          </p:cNvPr>
          <p:cNvSpPr txBox="1"/>
          <p:nvPr/>
        </p:nvSpPr>
        <p:spPr>
          <a:xfrm>
            <a:off x="7348424" y="5495524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41426</TotalTime>
  <Words>2830</Words>
  <Application>Microsoft Macintosh PowerPoint</Application>
  <PresentationFormat>Widescreen</PresentationFormat>
  <Paragraphs>392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Wingdings</vt:lpstr>
      <vt:lpstr>Office Theme</vt:lpstr>
      <vt:lpstr>Lecture 4: determining serostatus and estimating seroprevalence</vt:lpstr>
      <vt:lpstr>Lecture outline 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ZIKA, cutoff  = 500</vt:lpstr>
      <vt:lpstr>Sensitivity of ZIKA, cutoff  = 500</vt:lpstr>
      <vt:lpstr>Specificity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Sonia Tara Hegde</cp:lastModifiedBy>
  <cp:revision>51</cp:revision>
  <dcterms:created xsi:type="dcterms:W3CDTF">2025-04-09T16:28:51Z</dcterms:created>
  <dcterms:modified xsi:type="dcterms:W3CDTF">2025-05-20T06:02:54Z</dcterms:modified>
</cp:coreProperties>
</file>